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2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114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</a:t>
            </a:r>
            <a:r>
              <a:rPr lang="en-US" sz="1251" kern="0" spc="-2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папки</a:t>
            </a:r>
            <a:r>
              <a:rPr lang="ru-RU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подпапок. 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ru-RU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применения программы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5" y="199453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01049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040314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целостности важных системных файлов 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2519392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Программа может использоваться администраторами систем для мониторинга целостности важных системных файлов. Например, они могут указать папку, содержащую системные файлы, и периодически проверять их на изменения, чтобы обнаружить несанкционированные модификации, которые могут указывать на взлом или вредоносную активность.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57975"/>
            <a:ext cx="4615696" cy="39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Нахождение </a:t>
            </a:r>
            <a:r>
              <a:rPr lang="ru-RU" sz="2088" b="1" kern="0" spc="-42" dirty="0" err="1">
                <a:solidFill>
                  <a:srgbClr val="272525"/>
                </a:solidFill>
                <a:ea typeface="adonis-web" pitchFamily="34" charset="-122"/>
              </a:rPr>
              <a:t>хеша</a:t>
            </a: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 для отправки файла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dirty="0"/>
              <a:t>Перед отправкой файла пользователь может подсчитать его </a:t>
            </a:r>
            <a:r>
              <a:rPr lang="ru-RU" sz="1671" dirty="0" err="1"/>
              <a:t>хеш</a:t>
            </a:r>
            <a:r>
              <a:rPr lang="ru-RU" sz="1671" dirty="0"/>
              <a:t> для передачи получателю.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загруженных файлов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7"/>
            <a:ext cx="6863358" cy="1239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скачивании файлов могут передаваться </a:t>
            </a:r>
            <a:r>
              <a:rPr lang="ru-RU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значения. Тогда получатель может записаться хеш-значение в </a:t>
            </a:r>
            <a:r>
              <a:rPr lang="en-US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json</a:t>
            </a: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 и проверить скаченный файл на целостность.</a:t>
            </a:r>
            <a:endParaRPr lang="en-US" sz="1671" dirty="0"/>
          </a:p>
        </p:txBody>
      </p:sp>
    </p:spTree>
    <p:extLst>
      <p:ext uri="{BB962C8B-B14F-4D97-AF65-F5344CB8AC3E}">
        <p14:creationId xmlns:p14="http://schemas.microsoft.com/office/powerpoint/2010/main" val="83491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298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повседневной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жизни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 обеспечение их целостности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является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очень важной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6869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429968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196048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4" y="271810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068116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7" y="3423121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4" y="3837124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32714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63476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4" y="530645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666397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1650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4" y="636662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67573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357229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25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контроля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1443336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2898815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78172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55551" y="3436203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70477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09511" y="3436203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содержит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информацию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 файле и хэш-сумму файла. При запуске исполняемого файла ОС проверяет его цифровую подпись.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действительна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(т.е. соответствует ожидаемой), то файл считается надежным и не был изменен.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43490" y="1565807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700900" y="3554015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запуске программы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или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 свёртки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SHA-256, сокращение от Secure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Algorithm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256-bit, представляет собой метод криптографического хэширования, предназначенный для создания хэш-значений фиксированной длины (256 бит) из данных произвольной длины. Этот алгоритм основан на тщательно подобранных формулах, таких как правый битовый сдвиг, операция XOR и базовые логические операции. Эти формулы были выбраны после обширных исследований в области криптографии и криптоанализа, которые подтвердили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2150668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541390"/>
            <a:ext cx="1887974" cy="2532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простых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чисел</a:t>
            </a:r>
            <a:endParaRPr lang="en-US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47712" y="6203228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h6 = h6 + g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;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h7 = h7 + h</a:t>
            </a:r>
            <a:endParaRPr lang="en-US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1820</Words>
  <Application>Microsoft Office PowerPoint</Application>
  <PresentationFormat>Произвольный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Кристина Стасюк</cp:lastModifiedBy>
  <cp:revision>7</cp:revision>
  <dcterms:created xsi:type="dcterms:W3CDTF">2024-03-20T20:42:06Z</dcterms:created>
  <dcterms:modified xsi:type="dcterms:W3CDTF">2024-03-22T10:38:05Z</dcterms:modified>
</cp:coreProperties>
</file>